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aleway" pitchFamily="2" charset="0"/>
      <p:regular r:id="rId12"/>
      <p:bold r:id="rId13"/>
    </p:embeddedFont>
    <p:embeddedFont>
      <p:font typeface="Raleway Light" pitchFamily="2" charset="0"/>
      <p:regular r:id="rId14"/>
      <p:italic r:id="rId15"/>
    </p:embeddedFont>
    <p:embeddedFont>
      <p:font typeface="Roboto" panose="02000000000000000000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05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6185"/>
            <a:ext cx="9814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Industrial Energy Monitoring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51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robust IIoT solution using RS-485 and Direct Telegram Reporting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331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51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Safwan Sayyad – 312066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93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Akshaa Khekale – 312058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35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Sai Trisha – 312060 </a:t>
            </a: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Isha Gandewar – 312061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DD49D-29E3-A92D-9108-68AD6078785C}"/>
              </a:ext>
            </a:extLst>
          </p:cNvPr>
          <p:cNvSpPr/>
          <p:nvPr/>
        </p:nvSpPr>
        <p:spPr>
          <a:xfrm>
            <a:off x="12629478" y="7627172"/>
            <a:ext cx="2000922" cy="6024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53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in Traditional Monitoring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30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Signal Integrity: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Standard TTL signals degrade over long distances in factories.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281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EMI Noise: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Heavy motors generate electromagnetic interference that corrupts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332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Safety Risks: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Direct connection to high-voltage machinery endangers personnel.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383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Visibility: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Manual logging prevents immediate detection of faults like over-voltage.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136D4-B60A-FF63-C47D-84508E5842D3}"/>
              </a:ext>
            </a:extLst>
          </p:cNvPr>
          <p:cNvSpPr/>
          <p:nvPr/>
        </p:nvSpPr>
        <p:spPr>
          <a:xfrm>
            <a:off x="12629478" y="7627172"/>
            <a:ext cx="2000922" cy="6024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1228"/>
            <a:ext cx="62174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Robust IIoT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501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RS-485 Standard: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Ensures noise-immune, long-distance data transfer (up to 1200m).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552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Gateway: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Acts as the Master Controller processing Modbus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603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Telegram Integration: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Sends real-time alerts directly to mobile via secure HTTPS.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654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Safety: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Optical isolation provided by industrial sensors.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CFB6B-D8B8-6713-0326-9E33826DC3B7}"/>
              </a:ext>
            </a:extLst>
          </p:cNvPr>
          <p:cNvSpPr/>
          <p:nvPr/>
        </p:nvSpPr>
        <p:spPr>
          <a:xfrm>
            <a:off x="12629478" y="7627172"/>
            <a:ext cx="2000922" cy="6024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72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16179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24270" y="1846659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103948" y="24688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958340" y="20734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ESP32 DevKit V1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58340" y="2563892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Controller, Dual-Core 240 MHz, handles Modbus &amp; HTTPS.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3773805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824270" y="3804285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103948" y="44265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958340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PZEM-004T V3.0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58340" y="4521517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RMS Voltage, Current, Power, and Energy with optical isolation.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731431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824270" y="5761911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1103948" y="63841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958340" y="5988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MAX485 Transceiver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958340" y="6479143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Converts UART signals to Differential RS-485 signals for noise rejection.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120" y="2930962"/>
            <a:ext cx="4328160" cy="2369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827" y="560070"/>
            <a:ext cx="5092065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It Works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827" y="1502092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2827" y="1825347"/>
            <a:ext cx="7718346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12827" y="1972866"/>
            <a:ext cx="254603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Field Layer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2827" y="2413159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PZEM sensors measure High Voltage AC mains.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2827" y="3095387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2827" y="3418642"/>
            <a:ext cx="7718346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12827" y="3566160"/>
            <a:ext cx="254603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Transport Layer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12827" y="4006453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MAX485 converts signals; ESP32 requests data using Modbus RTU protocol.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2827" y="4688681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2827" y="5011936"/>
            <a:ext cx="7718346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12827" y="5159454"/>
            <a:ext cx="254603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Layer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2827" y="5599748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compiles JSON payload and sends HTTPS POST requests.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2827" y="6281976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12827" y="6605230"/>
            <a:ext cx="7718346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12827" y="6752749"/>
            <a:ext cx="254603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2827" y="7193042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Telegram Bot receives data and displays alerts (High Voltage/Current).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35E70-11A2-9A7B-8675-8734DA5BA428}"/>
              </a:ext>
            </a:extLst>
          </p:cNvPr>
          <p:cNvSpPr/>
          <p:nvPr/>
        </p:nvSpPr>
        <p:spPr>
          <a:xfrm>
            <a:off x="12629478" y="7627172"/>
            <a:ext cx="2000922" cy="6024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2777490"/>
            <a:ext cx="4572000" cy="26746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22327"/>
            <a:ext cx="6774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Communication Protocols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4712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Differential Signaling: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uses voltage difference between Line A and Line B to reject common-mode noise.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Modbus RTU: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ESP32 acts as Master, polling sensors (Slave ID 0xF8) for 10 registers.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814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Processing: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Bitwise operations reconstruction 32-bit integers for Power and Energy values.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657106"/>
            <a:ext cx="4919305" cy="6915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7164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Intelligent Monitoring Logic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Threshold Checks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4801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Firmware validates if Voltage &gt; 250V or Current &gt; 20A.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Local Alert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8410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GPIO 25 triggers a physical Warning LED.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48472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711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Alert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20196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Immediate "HIGH VOLTAGE ALERT" message sent to Telegram.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Routine Reporting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87181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Periodic energy reports sent every 15 seconds.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2952E3-8481-BF21-FC07-3D81E0B13906}"/>
              </a:ext>
            </a:extLst>
          </p:cNvPr>
          <p:cNvSpPr/>
          <p:nvPr/>
        </p:nvSpPr>
        <p:spPr>
          <a:xfrm>
            <a:off x="12629478" y="7627172"/>
            <a:ext cx="2000922" cy="6024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197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687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Reliable Data: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Successfully achieved noise-immune acquisition using RS-485.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738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Reporting: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Instant telemetry (Voltage, Current, Power, PF) on Telegram.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89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system bypasses complex brokers for a direct, efficient link.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840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Output: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Sample reading of 247.6V and 1603W captured successfully.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790FE-3BB7-0E31-92B7-01BDB5A4CFCC}"/>
              </a:ext>
            </a:extLst>
          </p:cNvPr>
          <p:cNvSpPr/>
          <p:nvPr/>
        </p:nvSpPr>
        <p:spPr>
          <a:xfrm>
            <a:off x="12629478" y="7627172"/>
            <a:ext cx="2000922" cy="6024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511" y="229698"/>
            <a:ext cx="3668547" cy="75958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3402449" y="296644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3402449" y="428482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endParaRPr lang="en-US" sz="6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414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Raleway</vt:lpstr>
      <vt:lpstr>Raleway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SAFWAN SAYYAD</cp:lastModifiedBy>
  <cp:revision>7</cp:revision>
  <dcterms:created xsi:type="dcterms:W3CDTF">2025-11-25T08:12:44Z</dcterms:created>
  <dcterms:modified xsi:type="dcterms:W3CDTF">2025-11-27T18:42:31Z</dcterms:modified>
</cp:coreProperties>
</file>